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2"/>
  </p:notesMasterIdLst>
  <p:sldIdLst>
    <p:sldId id="256" r:id="rId2"/>
    <p:sldId id="257" r:id="rId3"/>
    <p:sldId id="269" r:id="rId4"/>
    <p:sldId id="262" r:id="rId5"/>
    <p:sldId id="258" r:id="rId6"/>
    <p:sldId id="260" r:id="rId7"/>
    <p:sldId id="261" r:id="rId8"/>
    <p:sldId id="265" r:id="rId9"/>
    <p:sldId id="264" r:id="rId10"/>
    <p:sldId id="266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FC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redný štýl 2 - zvýrazneni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Stredný štýl 3 - zvýrazneni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Štýl s motívom 1 - zvýrazneni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Štýl s motívom 1 - zvýrazneni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Štýl s motívom 1 - zvýrazneni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8" autoAdjust="0"/>
    <p:restoredTop sz="9466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F8341-3B6A-41FE-B128-40E66944ED8B}" type="datetimeFigureOut">
              <a:rPr lang="sk-SK" smtClean="0"/>
              <a:t>8. 6. 2020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08ABF-2D25-4D7A-A858-377B3AD9BEA3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7565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808ABF-2D25-4D7A-A858-377B3AD9BEA3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58375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990C-D171-4CFA-9647-29B403843E60}" type="datetime1">
              <a:rPr lang="sk-SK" smtClean="0"/>
              <a:t>8. 6. 2020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748D7-9E6F-407C-9391-1AB43EFB5FB5}" type="datetime1">
              <a:rPr lang="sk-SK" smtClean="0"/>
              <a:t>8. 6. 2020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E1B6-E0AE-453A-9D4B-700F05CAB0B3}" type="datetime1">
              <a:rPr lang="sk-SK" smtClean="0"/>
              <a:t>8. 6. 2020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0B56A-CB53-45EC-B279-765925BAAEE3}" type="datetime1">
              <a:rPr lang="sk-SK" smtClean="0"/>
              <a:t>8. 6. 2020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C6F9B-FAB3-425B-9205-05CE296829FB}" type="datetime1">
              <a:rPr lang="sk-SK" smtClean="0"/>
              <a:t>8. 6. 2020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6E2A-3133-41F0-9590-B1C7B5332D54}" type="datetime1">
              <a:rPr lang="sk-SK" smtClean="0"/>
              <a:t>8. 6. 2020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F43E9-F044-4A6E-8896-2E0DCF201465}" type="datetime1">
              <a:rPr lang="sk-SK" smtClean="0"/>
              <a:t>8. 6. 2020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A0358-60C6-4C93-B870-C150B5BA6B11}" type="datetime1">
              <a:rPr lang="sk-SK" smtClean="0"/>
              <a:t>8. 6. 2020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50BA9-5240-4C23-9006-A16DEF2D6FD0}" type="datetime1">
              <a:rPr lang="sk-SK" smtClean="0"/>
              <a:t>8. 6. 2020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64E1-D5D7-488F-9B69-C3FA4F8E0B7B}" type="datetime1">
              <a:rPr lang="sk-SK" smtClean="0"/>
              <a:t>8. 6. 2020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91B1F-B9C7-4A17-A3C4-7441F22F5F3D}" type="datetime1">
              <a:rPr lang="sk-SK" smtClean="0"/>
              <a:t>8. 6. 2020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621135D-D7C1-4C70-B364-B846D6B04ED6}" type="datetime1">
              <a:rPr lang="sk-SK" smtClean="0"/>
              <a:t>8. 6. 2020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054" y="1916832"/>
            <a:ext cx="9144000" cy="2088232"/>
          </a:xfrm>
        </p:spPr>
        <p:txBody>
          <a:bodyPr>
            <a:normAutofit fontScale="90000"/>
          </a:bodyPr>
          <a:lstStyle/>
          <a:p>
            <a:r>
              <a:rPr lang="sk-SK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sk-SK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k-SK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Čerpadlá a čerpanie vody</a:t>
            </a:r>
            <a:br>
              <a:rPr lang="sk-SK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sk-SK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Hydroekologické</a:t>
            </a:r>
            <a:r>
              <a:rPr lang="sk-SK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stavby 4.ročník</a:t>
            </a:r>
            <a:r>
              <a:rPr lang="sk-SK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sk-SK" sz="4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sk-SK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" name="Rovná spojnica 7"/>
          <p:cNvCxnSpPr/>
          <p:nvPr/>
        </p:nvCxnSpPr>
        <p:spPr>
          <a:xfrm>
            <a:off x="179512" y="6294066"/>
            <a:ext cx="87129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17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ovná spojnica 7"/>
          <p:cNvCxnSpPr/>
          <p:nvPr/>
        </p:nvCxnSpPr>
        <p:spPr>
          <a:xfrm>
            <a:off x="179512" y="6294066"/>
            <a:ext cx="87129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84042" y="476672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sz="5800" dirty="0">
                <a:solidFill>
                  <a:srgbClr val="FF0000"/>
                </a:solidFill>
              </a:rPr>
              <a:t>strojové </a:t>
            </a:r>
            <a:r>
              <a:rPr lang="sk-SK" sz="5800" dirty="0" smtClean="0">
                <a:solidFill>
                  <a:srgbClr val="FF0000"/>
                </a:solidFill>
              </a:rPr>
              <a:t>a elektrické vybavenie </a:t>
            </a:r>
            <a:r>
              <a:rPr lang="sk-SK" sz="5800" dirty="0">
                <a:solidFill>
                  <a:srgbClr val="FF0000"/>
                </a:solidFill>
              </a:rPr>
              <a:t>čerpacích staníc : </a:t>
            </a:r>
          </a:p>
          <a:p>
            <a:r>
              <a:rPr lang="sk-SK" dirty="0"/>
              <a:t>Pôdorysné a priestorové usporiadanie čerpadiel musí byť účelné a prehľadné.</a:t>
            </a:r>
          </a:p>
          <a:p>
            <a:r>
              <a:rPr lang="sk-SK" dirty="0"/>
              <a:t>Okolo jednotlivých č. musí byť dostatok miesta pre obsluhu , montáž a demontáž</a:t>
            </a:r>
          </a:p>
          <a:p>
            <a:r>
              <a:rPr lang="sk-SK" dirty="0" err="1"/>
              <a:t>Č.s</a:t>
            </a:r>
            <a:r>
              <a:rPr lang="sk-SK" dirty="0"/>
              <a:t>. rozdeľujeme  podľa dôležitosti na 3 stupne: 1.stupe dôležitosti (200% rezerva) : </a:t>
            </a:r>
            <a:r>
              <a:rPr lang="sk-SK" dirty="0" err="1"/>
              <a:t>č.s</a:t>
            </a:r>
            <a:r>
              <a:rPr lang="sk-SK" dirty="0"/>
              <a:t>., ktorých nie je dovolené prerušenie dodávky vody </a:t>
            </a:r>
          </a:p>
          <a:p>
            <a:r>
              <a:rPr lang="sk-SK" dirty="0"/>
              <a:t>2. </a:t>
            </a:r>
            <a:r>
              <a:rPr lang="sk-SK" dirty="0" err="1"/>
              <a:t>stupe</a:t>
            </a:r>
            <a:r>
              <a:rPr lang="sk-SK" dirty="0"/>
              <a:t> dôležitosti (100% rezerva) : </a:t>
            </a:r>
            <a:r>
              <a:rPr lang="sk-SK" dirty="0" err="1"/>
              <a:t>č.s</a:t>
            </a:r>
            <a:r>
              <a:rPr lang="sk-SK" dirty="0"/>
              <a:t>., ktorých možno prerušiť dodávku vody na krátky čas</a:t>
            </a:r>
          </a:p>
          <a:p>
            <a:r>
              <a:rPr lang="sk-SK" dirty="0"/>
              <a:t>3. </a:t>
            </a:r>
            <a:r>
              <a:rPr lang="sk-SK" dirty="0" err="1"/>
              <a:t>stupe</a:t>
            </a:r>
            <a:r>
              <a:rPr lang="sk-SK" dirty="0"/>
              <a:t> dôležitosti (100% rezerva): </a:t>
            </a:r>
            <a:r>
              <a:rPr lang="sk-SK" dirty="0" err="1"/>
              <a:t>č.s</a:t>
            </a:r>
            <a:r>
              <a:rPr lang="sk-SK" dirty="0"/>
              <a:t>., ktorých je dovolené prerušenie prevádzky </a:t>
            </a:r>
          </a:p>
          <a:p>
            <a:r>
              <a:rPr lang="sk-SK" dirty="0"/>
              <a:t>elektrické vybavenie čerpacích staníc :</a:t>
            </a:r>
          </a:p>
          <a:p>
            <a:pPr lvl="0"/>
            <a:r>
              <a:rPr lang="sk-SK" dirty="0"/>
              <a:t>do 1.stupňa </a:t>
            </a:r>
            <a:r>
              <a:rPr lang="sk-SK" dirty="0" err="1"/>
              <a:t>č.s</a:t>
            </a:r>
            <a:r>
              <a:rPr lang="sk-SK" dirty="0"/>
              <a:t>. sa zabezpečuje dodávka </a:t>
            </a:r>
            <a:r>
              <a:rPr lang="sk-SK" dirty="0" err="1"/>
              <a:t>elek</a:t>
            </a:r>
            <a:r>
              <a:rPr lang="sk-SK" dirty="0"/>
              <a:t>. energie z 2 od seba nezávislých zdrojov</a:t>
            </a:r>
          </a:p>
          <a:p>
            <a:pPr lvl="0"/>
            <a:r>
              <a:rPr lang="sk-SK" dirty="0"/>
              <a:t>v </a:t>
            </a:r>
            <a:r>
              <a:rPr lang="sk-SK" dirty="0" err="1"/>
              <a:t>č.s</a:t>
            </a:r>
            <a:r>
              <a:rPr lang="sk-SK" dirty="0"/>
              <a:t>. 2 a 3 stupňa je zabezpečený 1 zdroj  a náhradný zdroj (akumulátorová batéria)</a:t>
            </a:r>
          </a:p>
          <a:p>
            <a:pPr marL="0" indent="0">
              <a:buNone/>
            </a:pPr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827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ovná spojnica 7"/>
          <p:cNvCxnSpPr/>
          <p:nvPr/>
        </p:nvCxnSpPr>
        <p:spPr>
          <a:xfrm>
            <a:off x="179512" y="6294066"/>
            <a:ext cx="87129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Charakterizujte rozdelenie čerpadiel</a:t>
            </a:r>
            <a:br>
              <a:rPr lang="sk-SK" dirty="0"/>
            </a:br>
            <a:endParaRPr lang="sk-SK" dirty="0"/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/>
              <a:t>Čerpadlá  sú základ. strojným zariadením čerpacích staníc . Spoľahlivosť prevádzky závisí aj od druhu čerpadiel . Čerpadlá sú umiestnené vo vodárenských čerpacích staniciach alebo čerpacích staniciach odpadových vôd</a:t>
            </a:r>
          </a:p>
          <a:p>
            <a:pPr marL="0" indent="0">
              <a:buNone/>
            </a:pPr>
            <a:r>
              <a:rPr lang="sk-SK" dirty="0"/>
              <a:t>Vodárenské </a:t>
            </a:r>
            <a:r>
              <a:rPr lang="sk-SK" dirty="0" err="1" smtClean="0"/>
              <a:t>čerp</a:t>
            </a:r>
            <a:r>
              <a:rPr lang="sk-SK" dirty="0" smtClean="0"/>
              <a:t>. st</a:t>
            </a:r>
            <a:r>
              <a:rPr lang="sk-SK" dirty="0"/>
              <a:t>. sa používajú na : </a:t>
            </a:r>
            <a:endParaRPr lang="sk-SK" dirty="0" smtClean="0"/>
          </a:p>
          <a:p>
            <a:r>
              <a:rPr lang="sk-SK" dirty="0" smtClean="0"/>
              <a:t>čerpanie </a:t>
            </a:r>
            <a:r>
              <a:rPr lang="sk-SK" dirty="0"/>
              <a:t>vody z vodného zdroja do </a:t>
            </a:r>
            <a:r>
              <a:rPr lang="sk-SK" dirty="0" smtClean="0"/>
              <a:t>úpravne</a:t>
            </a:r>
            <a:r>
              <a:rPr lang="sk-SK" dirty="0"/>
              <a:t>, </a:t>
            </a:r>
            <a:endParaRPr lang="sk-SK" dirty="0" smtClean="0"/>
          </a:p>
          <a:p>
            <a:r>
              <a:rPr lang="sk-SK" dirty="0" smtClean="0"/>
              <a:t>čerpanie </a:t>
            </a:r>
            <a:r>
              <a:rPr lang="sk-SK" dirty="0"/>
              <a:t>pitnej vody do rozvodnej siete alebo vodojemu</a:t>
            </a:r>
          </a:p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262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ovná spojnica 7"/>
          <p:cNvCxnSpPr/>
          <p:nvPr/>
        </p:nvCxnSpPr>
        <p:spPr>
          <a:xfrm>
            <a:off x="179512" y="6294066"/>
            <a:ext cx="87129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/>
              <a:t>Čerpacie stanice odpadových vôd: odstraňujú a odvodňujú odpadové vody a kal</a:t>
            </a:r>
          </a:p>
          <a:p>
            <a:r>
              <a:rPr lang="sk-SK" dirty="0"/>
              <a:t>Na vodárenské účely : odstredivé a piestové čerpadlo</a:t>
            </a:r>
          </a:p>
          <a:p>
            <a:r>
              <a:rPr lang="sk-SK" dirty="0"/>
              <a:t>Na čerpanie odpadových vôd : odstredivé horizontálne, odstredivé vertikálne č., špirálové, ponorné čerpadlá</a:t>
            </a:r>
          </a:p>
          <a:p>
            <a:r>
              <a:rPr lang="sk-SK" dirty="0"/>
              <a:t>Podľa počtu obežných kolies : 1-stupňové, </a:t>
            </a:r>
            <a:r>
              <a:rPr lang="sk-SK" dirty="0" err="1"/>
              <a:t>viactupňové</a:t>
            </a:r>
            <a:endParaRPr lang="sk-SK" dirty="0"/>
          </a:p>
          <a:p>
            <a:r>
              <a:rPr lang="sk-SK" dirty="0"/>
              <a:t>Podľa dopravovanej výšky : nízkotlakové (h= do 25m), strednotlakové (h= do 50m) a vysokotlakové (h= nad 50m)</a:t>
            </a:r>
          </a:p>
          <a:p>
            <a:r>
              <a:rPr lang="sk-SK" dirty="0"/>
              <a:t>Podľa polohy osi : horizontálne vertikálne  </a:t>
            </a:r>
          </a:p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081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ovná spojnica 7"/>
          <p:cNvCxnSpPr/>
          <p:nvPr/>
        </p:nvCxnSpPr>
        <p:spPr>
          <a:xfrm>
            <a:off x="179512" y="6294066"/>
            <a:ext cx="87129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ástupný symbol čísla snímky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4</a:t>
            </a:fld>
            <a:endParaRPr lang="sk-SK"/>
          </a:p>
        </p:txBody>
      </p:sp>
      <p:pic>
        <p:nvPicPr>
          <p:cNvPr id="2050" name="Picture 2" descr="Image009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2" y="2929949"/>
            <a:ext cx="5543797" cy="2960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Image009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205" y="260648"/>
            <a:ext cx="410527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7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8839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k-SK" dirty="0"/>
              <a:t>Popíšte odstredivé </a:t>
            </a:r>
            <a:r>
              <a:rPr lang="sk-SK" dirty="0" smtClean="0"/>
              <a:t>čerpadlo</a:t>
            </a:r>
            <a:endParaRPr lang="sk-SK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5</a:t>
            </a:fld>
            <a:endParaRPr lang="sk-SK"/>
          </a:p>
        </p:txBody>
      </p:sp>
      <p:cxnSp>
        <p:nvCxnSpPr>
          <p:cNvPr id="8" name="Rovná spojnica 7"/>
          <p:cNvCxnSpPr/>
          <p:nvPr/>
        </p:nvCxnSpPr>
        <p:spPr>
          <a:xfrm>
            <a:off x="179512" y="6294066"/>
            <a:ext cx="87129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137" y="1196752"/>
            <a:ext cx="8135343" cy="5057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4681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ovná spojnica 7"/>
          <p:cNvCxnSpPr/>
          <p:nvPr/>
        </p:nvCxnSpPr>
        <p:spPr>
          <a:xfrm>
            <a:off x="179512" y="6294066"/>
            <a:ext cx="87129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Vymenujte veličiny charakterizujúce čerpadlo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Každé odstredivé čerpadlo sa po vyrobení skúša pri ktorom sa zisťuje</a:t>
            </a:r>
            <a:r>
              <a:rPr lang="sk-SK" dirty="0" smtClean="0"/>
              <a:t>:</a:t>
            </a:r>
          </a:p>
          <a:p>
            <a:r>
              <a:rPr lang="sk-SK" dirty="0" smtClean="0"/>
              <a:t> </a:t>
            </a:r>
            <a:r>
              <a:rPr lang="sk-SK" dirty="0"/>
              <a:t>manometrická dopravná výška H </a:t>
            </a:r>
            <a:r>
              <a:rPr lang="sk-SK" dirty="0" smtClean="0"/>
              <a:t>;</a:t>
            </a:r>
          </a:p>
          <a:p>
            <a:r>
              <a:rPr lang="sk-SK" dirty="0" smtClean="0"/>
              <a:t> </a:t>
            </a:r>
            <a:r>
              <a:rPr lang="sk-SK" dirty="0"/>
              <a:t>čerpané množstvo vody Q</a:t>
            </a:r>
            <a:r>
              <a:rPr lang="sk-SK" dirty="0" smtClean="0"/>
              <a:t>;</a:t>
            </a:r>
          </a:p>
          <a:p>
            <a:r>
              <a:rPr lang="sk-SK" dirty="0" smtClean="0"/>
              <a:t> </a:t>
            </a:r>
            <a:r>
              <a:rPr lang="sk-SK" dirty="0"/>
              <a:t>príkon motora ; </a:t>
            </a:r>
            <a:endParaRPr lang="sk-SK" dirty="0" smtClean="0"/>
          </a:p>
          <a:p>
            <a:r>
              <a:rPr lang="sk-SK" dirty="0" smtClean="0"/>
              <a:t>účinnosť </a:t>
            </a:r>
          </a:p>
          <a:p>
            <a:r>
              <a:rPr lang="sk-SK" dirty="0" smtClean="0"/>
              <a:t>a</a:t>
            </a:r>
            <a:r>
              <a:rPr lang="sk-SK" dirty="0"/>
              <a:t> vzájomné súvislosti</a:t>
            </a:r>
          </a:p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87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ovná spojnica 7"/>
          <p:cNvCxnSpPr/>
          <p:nvPr/>
        </p:nvCxnSpPr>
        <p:spPr>
          <a:xfrm>
            <a:off x="179512" y="6294066"/>
            <a:ext cx="87129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16348" y="274638"/>
            <a:ext cx="3470452" cy="3442394"/>
          </a:xfrm>
        </p:spPr>
        <p:txBody>
          <a:bodyPr>
            <a:normAutofit fontScale="90000"/>
          </a:bodyPr>
          <a:lstStyle/>
          <a:p>
            <a:r>
              <a:rPr lang="sk-SK" dirty="0"/>
              <a:t>Vysvetlite princíp fungovania </a:t>
            </a:r>
            <a:r>
              <a:rPr lang="sk-SK" dirty="0" err="1"/>
              <a:t>hydroforovej</a:t>
            </a:r>
            <a:r>
              <a:rPr lang="sk-SK" dirty="0"/>
              <a:t> </a:t>
            </a:r>
            <a:r>
              <a:rPr lang="sk-SK" dirty="0" smtClean="0"/>
              <a:t>stanice</a:t>
            </a:r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7</a:t>
            </a:fld>
            <a:endParaRPr lang="sk-SK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12" y="330738"/>
            <a:ext cx="4824536" cy="589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87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ovná spojnica 7"/>
          <p:cNvCxnSpPr/>
          <p:nvPr/>
        </p:nvCxnSpPr>
        <p:spPr>
          <a:xfrm>
            <a:off x="179512" y="6294066"/>
            <a:ext cx="87129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sk-SK" dirty="0"/>
              <a:t>Na zabezpečenie tlakovej vody do </a:t>
            </a:r>
            <a:r>
              <a:rPr lang="sk-SK" dirty="0" err="1"/>
              <a:t>spotrebiska</a:t>
            </a:r>
            <a:r>
              <a:rPr lang="sk-SK" dirty="0"/>
              <a:t> možno použiť </a:t>
            </a:r>
            <a:r>
              <a:rPr lang="sk-SK" dirty="0" err="1"/>
              <a:t>hydrofórovu</a:t>
            </a:r>
            <a:r>
              <a:rPr lang="sk-SK" dirty="0"/>
              <a:t> stanicu.</a:t>
            </a:r>
          </a:p>
          <a:p>
            <a:r>
              <a:rPr lang="sk-SK" dirty="0"/>
              <a:t>Skladá sa z tlakovej nádrže na ktorej je umiestnení tlakový spínač regulátor vzduchu, manometer, poistný ventil , čerpadlo. Voda sa privádza výtlačným potrubím do spodnej časti tlakovej nádrže v ktorej sa prítokom zväčšuje obsah vody čím sa zmenšuje obsah vzduchu a zvyšuje sa tlak, keď tlak v tlakovej nádrži dosiahne predpísanú hodnotu, tlakový spínač vypne čerpadlo a stlačený vzduch vytláča vodu do </a:t>
            </a:r>
            <a:r>
              <a:rPr lang="sk-SK" dirty="0" err="1"/>
              <a:t>spotrebiska</a:t>
            </a:r>
            <a:r>
              <a:rPr lang="sk-SK" dirty="0"/>
              <a:t>. Objem vody v nádrži klesá a tým klesá aj tlak vzduchu až po min. hodnotu , keď tlak spínač uvedie čerpadlo opäť do chodu. </a:t>
            </a:r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87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Rovná spojnica 7"/>
          <p:cNvCxnSpPr/>
          <p:nvPr/>
        </p:nvCxnSpPr>
        <p:spPr>
          <a:xfrm>
            <a:off x="179512" y="6294066"/>
            <a:ext cx="871296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sk-SK" dirty="0"/>
              <a:t>Popíšte stavebné usporiadanie, strojové a elektrické vybavenie čerpacích staníc</a:t>
            </a:r>
            <a:br>
              <a:rPr lang="sk-SK" dirty="0"/>
            </a:br>
            <a:r>
              <a:rPr lang="sk-SK" dirty="0"/>
              <a:t> </a:t>
            </a:r>
            <a:br>
              <a:rPr lang="sk-SK" dirty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>
                <a:solidFill>
                  <a:srgbClr val="FF0000"/>
                </a:solidFill>
              </a:rPr>
              <a:t>Stavebné usporiadanie : </a:t>
            </a:r>
          </a:p>
          <a:p>
            <a:r>
              <a:rPr lang="sk-SK" dirty="0" smtClean="0"/>
              <a:t>Pôdorysné </a:t>
            </a:r>
            <a:r>
              <a:rPr lang="sk-SK" dirty="0"/>
              <a:t>a priestorové usporiadanie </a:t>
            </a:r>
            <a:r>
              <a:rPr lang="sk-SK" dirty="0" err="1"/>
              <a:t>č.s</a:t>
            </a:r>
            <a:r>
              <a:rPr lang="sk-SK" dirty="0"/>
              <a:t>. má zabezpečiť také rozmiestnenie strojového zariadenia a elektroinštalácie aby spĺňalo všetky predpisy a normy.</a:t>
            </a:r>
          </a:p>
          <a:p>
            <a:r>
              <a:rPr lang="sk-SK" dirty="0"/>
              <a:t>Základným strojom </a:t>
            </a:r>
            <a:r>
              <a:rPr lang="sk-SK" dirty="0" err="1"/>
              <a:t>č.s</a:t>
            </a:r>
            <a:r>
              <a:rPr lang="sk-SK" dirty="0"/>
              <a:t>. je strojovňa v ktorej sú umiestnené všetky čerpacie jednotky a ďalšie potrebné strojnotechnologické zariadenia. , vo väčších </a:t>
            </a:r>
            <a:r>
              <a:rPr lang="sk-SK" dirty="0" err="1"/>
              <a:t>č.s</a:t>
            </a:r>
            <a:r>
              <a:rPr lang="sk-SK" dirty="0"/>
              <a:t>. </a:t>
            </a:r>
            <a:r>
              <a:rPr lang="sk-SK" dirty="0" err="1"/>
              <a:t>narhujeme</a:t>
            </a:r>
            <a:r>
              <a:rPr lang="sk-SK" dirty="0"/>
              <a:t> aj miestnosť pre obsluhu , sklad náhrad dielov, sociálne zariadenie</a:t>
            </a:r>
          </a:p>
          <a:p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5874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íva">
  <a:themeElements>
    <a:clrScheme name="Exekutíva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íva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ív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11166</TotalTime>
  <Words>137</Words>
  <Application>Microsoft Office PowerPoint</Application>
  <PresentationFormat>Prezentácia na obrazovke (4:3)</PresentationFormat>
  <Paragraphs>46</Paragraphs>
  <Slides>10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Palatino Linotype</vt:lpstr>
      <vt:lpstr>Times New Roman</vt:lpstr>
      <vt:lpstr>Exekutíva</vt:lpstr>
      <vt:lpstr>  Čerpadlá a čerpanie vody Hydroekologické stavby 4.ročník </vt:lpstr>
      <vt:lpstr>Charakterizujte rozdelenie čerpadiel </vt:lpstr>
      <vt:lpstr>Prezentácia programu PowerPoint</vt:lpstr>
      <vt:lpstr>Prezentácia programu PowerPoint</vt:lpstr>
      <vt:lpstr>Popíšte odstredivé čerpadlo</vt:lpstr>
      <vt:lpstr>Vymenujte veličiny charakterizujúce čerpadlo</vt:lpstr>
      <vt:lpstr>Vysvetlite princíp fungovania hydroforovej stanice</vt:lpstr>
      <vt:lpstr>Prezentácia programu PowerPoint</vt:lpstr>
      <vt:lpstr>Popíšte stavebné usporiadanie, strojové a elektrické vybavenie čerpacích staníc   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NONI</dc:creator>
  <cp:lastModifiedBy>boja</cp:lastModifiedBy>
  <cp:revision>187</cp:revision>
  <dcterms:created xsi:type="dcterms:W3CDTF">2013-02-26T09:49:04Z</dcterms:created>
  <dcterms:modified xsi:type="dcterms:W3CDTF">2020-06-08T07:24:00Z</dcterms:modified>
</cp:coreProperties>
</file>